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 autoCompressPictures="0">
  <p:sldMasterIdLst>
    <p:sldMasterId id="2147483684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5" r:id="rId6"/>
    <p:sldId id="260" r:id="rId7"/>
    <p:sldId id="266" r:id="rId8"/>
    <p:sldId id="261" r:id="rId9"/>
    <p:sldId id="267" r:id="rId10"/>
    <p:sldId id="264" r:id="rId11"/>
    <p:sldId id="268" r:id="rId12"/>
    <p:sldId id="269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719"/>
    <p:restoredTop sz="94643"/>
  </p:normalViewPr>
  <p:slideViewPr>
    <p:cSldViewPr snapToGrid="0" snapToObjects="1">
      <p:cViewPr varScale="1">
        <p:scale>
          <a:sx n="86" d="100"/>
          <a:sy n="86" d="100"/>
        </p:scale>
        <p:origin x="232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tiff>
</file>

<file path=ppt/media/image6.jpeg>
</file>

<file path=ppt/media/image7.jpe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5244D8-C977-7D45-BBFA-8DB151C77BC4}" type="datetimeFigureOut">
              <a:rPr kumimoji="1" lang="ko-KR" altLang="en-US" smtClean="0"/>
              <a:t>2018. 6. 21.</a:t>
            </a:fld>
            <a:endParaRPr kumimoji="1"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1B8F4C-4E21-BA48-A8BA-EFD981CE64F0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015284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6A09C5-64EA-B848-A97F-6435C67A1735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293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DDFC-47DC-764A-A020-256BB3567759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7958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C4A0E7-A650-9348-872F-A090AD2EDEBE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07816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03C1EB-59A0-2648-9AEF-F6D82A3C816F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2756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D0286A-9689-5B43-93AE-4EC065B7D1A9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748740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8D0C4C-C625-214B-A5FF-F4A393A878A9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66391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BA1099-0D3E-7C4F-8A3A-2E090DAE6951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28747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4B51C-B582-B942-96A7-48B7FE34CFA7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87717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B526A0-F5F6-5C49-AB62-CB96AB10FEB6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1391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89C52-540A-ED46-8D40-6FFE115C9CA3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7305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dirty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25C028-1E57-BE42-B01A-4E49585D7C93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45800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
둘째 수준
셋째 수준
넷째 수준
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87F08-D02D-9745-954A-A0632ADA81C3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CB7791-D292-6E42-AA8A-83FF45661D1C}" type="slidenum">
              <a:rPr kumimoji="1" lang="ko-KR" altLang="en-US" smtClean="0"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7339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11.png"/><Relationship Id="rId4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0" y="0"/>
            <a:ext cx="7695802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 </a:t>
            </a:r>
            <a:r>
              <a:rPr kumimoji="1" lang="en-US" altLang="ko-KR" sz="3600" dirty="0">
                <a:solidFill>
                  <a:srgbClr val="FF0000"/>
                </a:solidFill>
              </a:rPr>
              <a:t>Hello World!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0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99084E5-4E8D-B04A-9E32-C3C59BC4AFB7}"/>
              </a:ext>
            </a:extLst>
          </p:cNvPr>
          <p:cNvSpPr/>
          <p:nvPr/>
        </p:nvSpPr>
        <p:spPr>
          <a:xfrm>
            <a:off x="0" y="1451494"/>
            <a:ext cx="392806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dirty="0" err="1"/>
              <a:t>https</a:t>
            </a:r>
            <a:r>
              <a:rPr lang="ko-KR" altLang="en-US" dirty="0"/>
              <a:t>://</a:t>
            </a:r>
            <a:r>
              <a:rPr lang="ko-KR" altLang="en-US" dirty="0" err="1"/>
              <a:t>github.com</a:t>
            </a:r>
            <a:r>
              <a:rPr lang="ko-KR" altLang="en-US" dirty="0"/>
              <a:t>/ndo04343/</a:t>
            </a:r>
            <a:r>
              <a:rPr lang="ko-KR" altLang="en-US" dirty="0" err="1"/>
              <a:t>Solomon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9CD2494-9E44-C344-905D-B967EC3C297A}"/>
              </a:ext>
            </a:extLst>
          </p:cNvPr>
          <p:cNvSpPr/>
          <p:nvPr/>
        </p:nvSpPr>
        <p:spPr>
          <a:xfrm>
            <a:off x="1" y="1082162"/>
            <a:ext cx="8610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Open Source Programming Team Work : KNU Group – </a:t>
            </a:r>
            <a:r>
              <a:rPr lang="ko-KR" altLang="en-US" dirty="0"/>
              <a:t>양 희성</a:t>
            </a:r>
            <a:r>
              <a:rPr lang="en-US" altLang="ko-KR" dirty="0"/>
              <a:t>, </a:t>
            </a:r>
            <a:r>
              <a:rPr lang="ko-KR" altLang="en-US" dirty="0"/>
              <a:t>정 영준</a:t>
            </a:r>
            <a:r>
              <a:rPr lang="en-US" altLang="ko-KR" dirty="0"/>
              <a:t>, </a:t>
            </a:r>
            <a:r>
              <a:rPr lang="ko-KR" altLang="en-US" dirty="0"/>
              <a:t>최 윤진</a:t>
            </a:r>
            <a:r>
              <a:rPr lang="en-US" altLang="ko-KR" dirty="0"/>
              <a:t>, </a:t>
            </a:r>
            <a:r>
              <a:rPr lang="ko-KR" altLang="en-US" dirty="0"/>
              <a:t>정 주영</a:t>
            </a:r>
          </a:p>
        </p:txBody>
      </p:sp>
    </p:spTree>
    <p:extLst>
      <p:ext uri="{BB962C8B-B14F-4D97-AF65-F5344CB8AC3E}">
        <p14:creationId xmlns:p14="http://schemas.microsoft.com/office/powerpoint/2010/main" val="4141899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-1" y="0"/>
            <a:ext cx="11688417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>
                <a:solidFill>
                  <a:srgbClr val="FF0000"/>
                </a:solidFill>
              </a:rPr>
              <a:t>Use/Maintenance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9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27EF6AD-F118-6144-AA1B-A5CFC3A07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9572" y="1769163"/>
            <a:ext cx="3033587" cy="209191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A76625E-65DE-E046-BC7E-2C7B684D00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8365" y="3882872"/>
            <a:ext cx="10160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494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-1" y="0"/>
            <a:ext cx="11688417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 err="1">
                <a:solidFill>
                  <a:srgbClr val="FF0000"/>
                </a:solidFill>
              </a:rPr>
              <a:t>Demo_video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10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pic>
        <p:nvPicPr>
          <p:cNvPr id="2" name="Solomon_demo_mv.mov">
            <a:hlinkClick r:id="" action="ppaction://media"/>
            <a:extLst>
              <a:ext uri="{FF2B5EF4-FFF2-40B4-BE49-F238E27FC236}">
                <a16:creationId xmlns:a16="http://schemas.microsoft.com/office/drawing/2014/main" id="{5724A7D1-5112-D840-A6A5-20169F5AA7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2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919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999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-1" y="0"/>
            <a:ext cx="11688417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>
                <a:solidFill>
                  <a:srgbClr val="FF0000"/>
                </a:solidFill>
              </a:rPr>
              <a:t>Bye World! 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11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211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0" y="0"/>
            <a:ext cx="7695802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>
                <a:solidFill>
                  <a:srgbClr val="FF0000"/>
                </a:solidFill>
              </a:rPr>
              <a:t>info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1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7E1FE5-4BA7-8447-A95D-4BE5188F4FE3}"/>
              </a:ext>
            </a:extLst>
          </p:cNvPr>
          <p:cNvSpPr txBox="1"/>
          <p:nvPr/>
        </p:nvSpPr>
        <p:spPr>
          <a:xfrm>
            <a:off x="-23191" y="980661"/>
            <a:ext cx="10005391" cy="1754326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l"/>
            <a:r>
              <a:rPr kumimoji="1" lang="en-US" altLang="ko-KR" dirty="0"/>
              <a:t> if ( You have to Grading C Program as (Teacher | Professor) )</a:t>
            </a:r>
          </a:p>
          <a:p>
            <a:pPr algn="l"/>
            <a:r>
              <a:rPr kumimoji="1" lang="en-US" altLang="ko-KR" dirty="0"/>
              <a:t>	if ( The people who be graded are very many )</a:t>
            </a:r>
          </a:p>
          <a:p>
            <a:pPr algn="l"/>
            <a:r>
              <a:rPr kumimoji="1" lang="en-US" altLang="ko-KR" dirty="0"/>
              <a:t>		if ( You don’t need famous IDE and </a:t>
            </a:r>
          </a:p>
          <a:p>
            <a:pPr algn="l"/>
            <a:r>
              <a:rPr kumimoji="1" lang="en-US" altLang="ko-KR" dirty="0"/>
              <a:t>			People who be graded are using just text Program for Coding )</a:t>
            </a:r>
          </a:p>
          <a:p>
            <a:pPr algn="l"/>
            <a:r>
              <a:rPr kumimoji="1" lang="en-US" altLang="ko-KR" dirty="0"/>
              <a:t>				Use_Solomon;</a:t>
            </a:r>
          </a:p>
          <a:p>
            <a:pPr algn="l"/>
            <a:r>
              <a:rPr kumimoji="1" lang="en-US" altLang="ko-KR" dirty="0"/>
              <a:t>			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5917266D-DC67-D246-AD23-F957230D0F83}"/>
              </a:ext>
            </a:extLst>
          </p:cNvPr>
          <p:cNvGrpSpPr/>
          <p:nvPr/>
        </p:nvGrpSpPr>
        <p:grpSpPr>
          <a:xfrm>
            <a:off x="838200" y="2734987"/>
            <a:ext cx="7161454" cy="2974076"/>
            <a:chOff x="838200" y="2734987"/>
            <a:chExt cx="7161454" cy="2974076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7925A7F2-E7A5-9E4D-8B88-A1E75BA02CF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38200" y="3382274"/>
              <a:ext cx="1155700" cy="1397000"/>
            </a:xfrm>
            <a:prstGeom prst="rect">
              <a:avLst/>
            </a:prstGeom>
          </p:spPr>
        </p:pic>
        <p:pic>
          <p:nvPicPr>
            <p:cNvPr id="11" name="그림 10">
              <a:extLst>
                <a:ext uri="{FF2B5EF4-FFF2-40B4-BE49-F238E27FC236}">
                  <a16:creationId xmlns:a16="http://schemas.microsoft.com/office/drawing/2014/main" id="{B0A03421-5396-AB45-BB02-B091C8B212E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31254" y="3498125"/>
              <a:ext cx="1168400" cy="1447800"/>
            </a:xfrm>
            <a:prstGeom prst="rect">
              <a:avLst/>
            </a:prstGeom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52362610-BC07-6545-B4DE-0A2B0BC1106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48504" y="2734987"/>
              <a:ext cx="3825840" cy="2974076"/>
            </a:xfrm>
            <a:prstGeom prst="rect">
              <a:avLst/>
            </a:prstGeom>
          </p:spPr>
        </p:pic>
      </p:grpSp>
      <p:pic>
        <p:nvPicPr>
          <p:cNvPr id="14" name="그림 13">
            <a:extLst>
              <a:ext uri="{FF2B5EF4-FFF2-40B4-BE49-F238E27FC236}">
                <a16:creationId xmlns:a16="http://schemas.microsoft.com/office/drawing/2014/main" id="{BEC62F35-483C-D24E-BAB0-0CEAABBE62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82200" y="3701325"/>
            <a:ext cx="1016000" cy="104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051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0" y="0"/>
            <a:ext cx="7695802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2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FE729E9-9F61-3C44-B552-540B2C905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1383" y="1601043"/>
            <a:ext cx="6171182" cy="3522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833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-1" y="0"/>
            <a:ext cx="11688417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>
                <a:solidFill>
                  <a:srgbClr val="FF0000"/>
                </a:solidFill>
              </a:rPr>
              <a:t>Requirements Analysis</a:t>
            </a:r>
            <a:r>
              <a:rPr kumimoji="1" lang="en-US" altLang="ko-KR" sz="3600" dirty="0"/>
              <a:t> 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3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96E9B8B-8E56-E34F-A15D-8DCB915E0707}"/>
              </a:ext>
            </a:extLst>
          </p:cNvPr>
          <p:cNvSpPr/>
          <p:nvPr/>
        </p:nvSpPr>
        <p:spPr>
          <a:xfrm>
            <a:off x="1889281" y="685185"/>
            <a:ext cx="8413437" cy="563231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000" dirty="0"/>
              <a:t>검색_ 다중맥북연동 블루투스 채팅</a:t>
            </a:r>
          </a:p>
          <a:p>
            <a:r>
              <a:rPr lang="ko-KR" altLang="en-US" sz="1000" dirty="0"/>
              <a:t>검색_ 광고프로그램(그리드)제거기 : </a:t>
            </a:r>
          </a:p>
          <a:p>
            <a:endParaRPr lang="ko-KR" altLang="en-US" sz="1000" dirty="0"/>
          </a:p>
          <a:p>
            <a:r>
              <a:rPr lang="ko-KR" altLang="en-US" sz="1000" dirty="0"/>
              <a:t>사용자들이 지정한 그리드 프로그램의 경로를 찾고 </a:t>
            </a:r>
            <a:r>
              <a:rPr lang="ko-KR" altLang="en-US" sz="1000" dirty="0" err="1"/>
              <a:t>퍼미션을</a:t>
            </a:r>
            <a:r>
              <a:rPr lang="ko-KR" altLang="en-US" sz="1000" dirty="0"/>
              <a:t> </a:t>
            </a:r>
            <a:r>
              <a:rPr lang="ko-KR" altLang="en-US" sz="1000" dirty="0" err="1"/>
              <a:t>바꾼후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영구삭제</a:t>
            </a:r>
            <a:endParaRPr lang="ko-KR" altLang="en-US" sz="1000" dirty="0"/>
          </a:p>
          <a:p>
            <a:r>
              <a:rPr lang="ko-KR" altLang="en-US" sz="1000" dirty="0"/>
              <a:t>검색_ </a:t>
            </a:r>
            <a:r>
              <a:rPr lang="ko-KR" altLang="en-US" sz="1000" dirty="0" err="1"/>
              <a:t>캐쉬삭제기</a:t>
            </a:r>
            <a:r>
              <a:rPr lang="ko-KR" altLang="en-US" sz="1000" dirty="0"/>
              <a:t> : </a:t>
            </a:r>
            <a:r>
              <a:rPr lang="ko-KR" altLang="en-US" sz="1000" dirty="0" err="1"/>
              <a:t>텅빈</a:t>
            </a:r>
            <a:r>
              <a:rPr lang="ko-KR" altLang="en-US" sz="1000" dirty="0"/>
              <a:t> 디렉토리(프로그램을 </a:t>
            </a:r>
            <a:r>
              <a:rPr lang="ko-KR" altLang="en-US" sz="1000" dirty="0" err="1"/>
              <a:t>삭제한후</a:t>
            </a:r>
            <a:r>
              <a:rPr lang="ko-KR" altLang="en-US" sz="1000" dirty="0"/>
              <a:t>)</a:t>
            </a:r>
            <a:r>
              <a:rPr lang="ko-KR" altLang="en-US" sz="1000" dirty="0" err="1"/>
              <a:t>를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영구삭제</a:t>
            </a:r>
            <a:endParaRPr lang="ko-KR" altLang="en-US" sz="1000" dirty="0"/>
          </a:p>
          <a:p>
            <a:r>
              <a:rPr lang="ko-KR" altLang="en-US" sz="1000" dirty="0"/>
              <a:t>검색_ 공지, 자유게시판: </a:t>
            </a:r>
            <a:r>
              <a:rPr lang="ko-KR" altLang="en-US" sz="1000" dirty="0" err="1"/>
              <a:t>루트계정이</a:t>
            </a:r>
            <a:r>
              <a:rPr lang="ko-KR" altLang="en-US" sz="1000" dirty="0"/>
              <a:t> 다른 사용자들이 볼 수 있게 공지를 올릴 수 있는 공지게시판이나 다른 사용자들도 쓸 수 있는 자유게시판</a:t>
            </a:r>
          </a:p>
          <a:p>
            <a:r>
              <a:rPr lang="ko-KR" altLang="en-US" sz="1000" dirty="0" err="1"/>
              <a:t>검색_맥북연동</a:t>
            </a:r>
            <a:r>
              <a:rPr lang="ko-KR" altLang="en-US" sz="1000" dirty="0"/>
              <a:t> 블루투스 채팅으로 출석체크</a:t>
            </a:r>
          </a:p>
          <a:p>
            <a:r>
              <a:rPr lang="ko-KR" altLang="en-US" sz="1000" dirty="0"/>
              <a:t>검색_ </a:t>
            </a:r>
            <a:r>
              <a:rPr lang="ko-KR" altLang="en-US" sz="1000" dirty="0" err="1"/>
              <a:t>lms</a:t>
            </a:r>
            <a:r>
              <a:rPr lang="ko-KR" altLang="en-US" sz="1000" dirty="0"/>
              <a:t> 자동출첵프로그램</a:t>
            </a:r>
          </a:p>
          <a:p>
            <a:r>
              <a:rPr lang="ko-KR" altLang="en-US" sz="1000" dirty="0"/>
              <a:t>검색_ 패턴기억자동완성</a:t>
            </a:r>
          </a:p>
          <a:p>
            <a:r>
              <a:rPr lang="ko-KR" altLang="en-US" sz="1000" dirty="0"/>
              <a:t>자주 가는 디렉토리나 자주 하는 </a:t>
            </a:r>
            <a:r>
              <a:rPr lang="ko-KR" altLang="en-US" sz="1000" dirty="0" err="1"/>
              <a:t>작업순서를</a:t>
            </a:r>
            <a:r>
              <a:rPr lang="ko-KR" altLang="en-US" sz="1000" dirty="0"/>
              <a:t> 기억했다가 자동으로 실행해주거나 단축키나 커맨드로 설정</a:t>
            </a:r>
          </a:p>
          <a:p>
            <a:r>
              <a:rPr lang="ko-KR" altLang="en-US" sz="1000" dirty="0"/>
              <a:t>검색_ 작업관리자</a:t>
            </a:r>
          </a:p>
          <a:p>
            <a:r>
              <a:rPr lang="ko-KR" altLang="en-US" sz="1000" dirty="0"/>
              <a:t>현재 돌아가는 프로그램 </a:t>
            </a:r>
            <a:r>
              <a:rPr lang="ko-KR" altLang="en-US" sz="1000" dirty="0" err="1"/>
              <a:t>cpu</a:t>
            </a:r>
            <a:r>
              <a:rPr lang="ko-KR" altLang="en-US" sz="1000" dirty="0"/>
              <a:t> 메모리 사용량 보여주고 원하는 프로그램 중지. 악성 의심되는 프로그램도 알려줌</a:t>
            </a:r>
          </a:p>
          <a:p>
            <a:r>
              <a:rPr lang="ko-KR" altLang="en-US" sz="1000" dirty="0"/>
              <a:t>검색_ </a:t>
            </a:r>
            <a:r>
              <a:rPr lang="ko-KR" altLang="en-US" sz="1000" dirty="0" err="1"/>
              <a:t>치환암호화</a:t>
            </a:r>
            <a:r>
              <a:rPr lang="ko-KR" altLang="en-US" sz="1000" dirty="0"/>
              <a:t> 메모장</a:t>
            </a:r>
          </a:p>
          <a:p>
            <a:r>
              <a:rPr lang="ko-KR" altLang="en-US" sz="1000" dirty="0"/>
              <a:t>각 문서마다 사용자가 비밀번호를 지정 -&gt; </a:t>
            </a:r>
            <a:r>
              <a:rPr lang="ko-KR" altLang="en-US" sz="1000" dirty="0" err="1"/>
              <a:t>모듈러해쉬로</a:t>
            </a:r>
            <a:r>
              <a:rPr lang="ko-KR" altLang="en-US" sz="1000" dirty="0"/>
              <a:t> 키를 얻고 </a:t>
            </a:r>
            <a:r>
              <a:rPr lang="ko-KR" altLang="en-US" sz="1000" dirty="0" err="1"/>
              <a:t>치환암호화하고나서</a:t>
            </a:r>
            <a:r>
              <a:rPr lang="ko-KR" altLang="en-US" sz="1000" dirty="0"/>
              <a:t> 저장 (읽기, 쓰기다 가능)</a:t>
            </a:r>
          </a:p>
          <a:p>
            <a:r>
              <a:rPr lang="ko-KR" altLang="en-US" sz="1000" dirty="0"/>
              <a:t>검색_ C IDE</a:t>
            </a:r>
          </a:p>
          <a:p>
            <a:r>
              <a:rPr lang="ko-KR" altLang="en-US" sz="1000" dirty="0"/>
              <a:t>자동 </a:t>
            </a:r>
            <a:r>
              <a:rPr lang="ko-KR" altLang="en-US" sz="1000" dirty="0" err="1"/>
              <a:t>include</a:t>
            </a:r>
            <a:r>
              <a:rPr lang="ko-KR" altLang="en-US" sz="1000" dirty="0"/>
              <a:t>, </a:t>
            </a:r>
            <a:r>
              <a:rPr lang="ko-KR" altLang="en-US" sz="1000" dirty="0" err="1"/>
              <a:t>자료형</a:t>
            </a:r>
            <a:r>
              <a:rPr lang="ko-KR" altLang="en-US" sz="1000" dirty="0"/>
              <a:t> 선택해서 </a:t>
            </a:r>
            <a:r>
              <a:rPr lang="ko-KR" altLang="en-US" sz="1000" dirty="0" err="1"/>
              <a:t>서칭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소팅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자동구현</a:t>
            </a:r>
            <a:r>
              <a:rPr lang="ko-KR" altLang="en-US" sz="1000" dirty="0"/>
              <a:t> 등</a:t>
            </a:r>
          </a:p>
          <a:p>
            <a:r>
              <a:rPr lang="ko-KR" altLang="en-US" sz="1000" dirty="0" err="1"/>
              <a:t>검색_숨김디렉토리</a:t>
            </a:r>
            <a:r>
              <a:rPr lang="ko-KR" altLang="en-US" sz="1000" dirty="0"/>
              <a:t> 중요한 디렉토리 생성시 링크를 </a:t>
            </a:r>
            <a:r>
              <a:rPr lang="ko-KR" altLang="en-US" sz="1000" dirty="0" err="1"/>
              <a:t>저장후</a:t>
            </a:r>
            <a:r>
              <a:rPr lang="ko-KR" altLang="en-US" sz="1000" dirty="0"/>
              <a:t> 디렉토리 이름을 다른 디렉토리의 이름과 똑같이 만들어 생성</a:t>
            </a:r>
          </a:p>
          <a:p>
            <a:r>
              <a:rPr lang="ko-KR" altLang="en-US" sz="1000" dirty="0"/>
              <a:t>검색_ </a:t>
            </a:r>
            <a:r>
              <a:rPr lang="ko-KR" altLang="en-US" sz="1000" dirty="0" err="1"/>
              <a:t>컴팩트뉴싱</a:t>
            </a:r>
            <a:endParaRPr lang="ko-KR" altLang="en-US" sz="1000" dirty="0"/>
          </a:p>
          <a:p>
            <a:r>
              <a:rPr lang="ko-KR" altLang="en-US" sz="1000" dirty="0" err="1"/>
              <a:t>웹연동해서</a:t>
            </a:r>
            <a:r>
              <a:rPr lang="ko-KR" altLang="en-US" sz="1000" dirty="0"/>
              <a:t> </a:t>
            </a:r>
            <a:r>
              <a:rPr lang="ko-KR" altLang="en-US" sz="1000" dirty="0" err="1"/>
              <a:t>html소스만</a:t>
            </a:r>
            <a:r>
              <a:rPr lang="ko-KR" altLang="en-US" sz="1000" dirty="0"/>
              <a:t> 받고, </a:t>
            </a:r>
            <a:r>
              <a:rPr lang="ko-KR" altLang="en-US" sz="1000" dirty="0" err="1"/>
              <a:t>뉴스기사들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중요한내용</a:t>
            </a:r>
            <a:r>
              <a:rPr lang="ko-KR" altLang="en-US" sz="1000" dirty="0"/>
              <a:t>(제목)만 따서 </a:t>
            </a:r>
            <a:r>
              <a:rPr lang="ko-KR" altLang="en-US" sz="1000" dirty="0" err="1"/>
              <a:t>txt리더만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자원되는</a:t>
            </a:r>
            <a:r>
              <a:rPr lang="ko-KR" altLang="en-US" sz="1000" dirty="0"/>
              <a:t> 기기(mp3같은거)에 맞게 자동으로 </a:t>
            </a:r>
            <a:r>
              <a:rPr lang="ko-KR" altLang="en-US" sz="1000" dirty="0" err="1"/>
              <a:t>캐스팅해주는거</a:t>
            </a:r>
            <a:r>
              <a:rPr lang="ko-KR" altLang="en-US" sz="1000" dirty="0"/>
              <a:t>  (스마트폰 없었으면 개꿀인데)</a:t>
            </a:r>
          </a:p>
          <a:p>
            <a:r>
              <a:rPr lang="ko-KR" altLang="en-US" sz="1000" dirty="0"/>
              <a:t>검색_ </a:t>
            </a:r>
            <a:r>
              <a:rPr lang="ko-KR" altLang="en-US" sz="1000" dirty="0" err="1"/>
              <a:t>사진,음성파일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암호화기</a:t>
            </a:r>
            <a:endParaRPr lang="ko-KR" altLang="en-US" sz="1000" dirty="0"/>
          </a:p>
          <a:p>
            <a:r>
              <a:rPr lang="ko-KR" altLang="en-US" sz="1000" dirty="0"/>
              <a:t>검색_ 캘린더</a:t>
            </a:r>
          </a:p>
          <a:p>
            <a:r>
              <a:rPr lang="ko-KR" altLang="en-US" sz="1000" dirty="0"/>
              <a:t>검색_ 동굴탐험게임</a:t>
            </a:r>
          </a:p>
          <a:p>
            <a:r>
              <a:rPr lang="ko-KR" altLang="en-US" sz="1000" dirty="0" err="1"/>
              <a:t>검색_갤러그RPG</a:t>
            </a:r>
            <a:endParaRPr lang="ko-KR" altLang="en-US" sz="1000" dirty="0"/>
          </a:p>
          <a:p>
            <a:r>
              <a:rPr lang="ko-KR" altLang="en-US" sz="1000" dirty="0" err="1"/>
              <a:t>검색_뱀게임</a:t>
            </a:r>
            <a:endParaRPr lang="ko-KR" altLang="en-US" sz="1000" dirty="0"/>
          </a:p>
          <a:p>
            <a:r>
              <a:rPr lang="ko-KR" altLang="en-US" sz="1000" dirty="0"/>
              <a:t>검색_ </a:t>
            </a:r>
            <a:r>
              <a:rPr lang="ko-KR" altLang="en-US" sz="1000" dirty="0" err="1"/>
              <a:t>블랙잭</a:t>
            </a:r>
            <a:r>
              <a:rPr lang="ko-KR" altLang="en-US" sz="1000" dirty="0"/>
              <a:t> 1대1온라인 ( </a:t>
            </a:r>
            <a:r>
              <a:rPr lang="ko-KR" altLang="en-US" sz="1000" dirty="0" err="1"/>
              <a:t>Credit존재하게</a:t>
            </a:r>
            <a:r>
              <a:rPr lang="ko-KR" altLang="en-US" sz="1000" dirty="0"/>
              <a:t>)</a:t>
            </a:r>
          </a:p>
          <a:p>
            <a:r>
              <a:rPr lang="ko-KR" altLang="en-US" sz="1000" dirty="0"/>
              <a:t>검색_ 게임라이브러리 (여러가지 </a:t>
            </a:r>
            <a:r>
              <a:rPr lang="ko-KR" altLang="en-US" sz="1000" dirty="0" err="1"/>
              <a:t>기본게임</a:t>
            </a:r>
            <a:r>
              <a:rPr lang="ko-KR" altLang="en-US" sz="1000" dirty="0"/>
              <a:t>)</a:t>
            </a:r>
          </a:p>
          <a:p>
            <a:r>
              <a:rPr lang="ko-KR" altLang="en-US" sz="1000" dirty="0"/>
              <a:t>검색_ 프로그래밍 학습용 체점프로그램</a:t>
            </a:r>
          </a:p>
          <a:p>
            <a:r>
              <a:rPr lang="ko-KR" altLang="en-US" sz="1000" dirty="0"/>
              <a:t>메모리 측정(라이브러리에 있음)</a:t>
            </a:r>
          </a:p>
          <a:p>
            <a:r>
              <a:rPr lang="ko-KR" altLang="en-US" sz="1000" dirty="0"/>
              <a:t>시간 측정</a:t>
            </a:r>
          </a:p>
          <a:p>
            <a:r>
              <a:rPr lang="ko-KR" altLang="en-US" sz="1000" dirty="0"/>
              <a:t>CUI 베이스 구현</a:t>
            </a:r>
          </a:p>
          <a:p>
            <a:r>
              <a:rPr lang="ko-KR" altLang="en-US" sz="1000" dirty="0" err="1"/>
              <a:t>cc명령어에서</a:t>
            </a:r>
            <a:r>
              <a:rPr lang="ko-KR" altLang="en-US" sz="1000" dirty="0"/>
              <a:t> </a:t>
            </a:r>
            <a:r>
              <a:rPr lang="ko-KR" altLang="en-US" sz="1000" dirty="0" err="1"/>
              <a:t>파이프연산</a:t>
            </a:r>
            <a:r>
              <a:rPr lang="ko-KR" altLang="en-US" sz="1000" dirty="0"/>
              <a:t> 이용해서 코드에서 잘못된 </a:t>
            </a:r>
            <a:r>
              <a:rPr lang="ko-KR" altLang="en-US" sz="1000" dirty="0" err="1"/>
              <a:t>부분표시</a:t>
            </a:r>
            <a:endParaRPr lang="ko-KR" altLang="en-US" sz="1000" dirty="0"/>
          </a:p>
          <a:p>
            <a:r>
              <a:rPr lang="ko-KR" altLang="en-US" sz="1000" dirty="0"/>
              <a:t>순차적 실행으로 변수 </a:t>
            </a:r>
            <a:r>
              <a:rPr lang="ko-KR" altLang="en-US" sz="1000" dirty="0" err="1"/>
              <a:t>값표시해주며</a:t>
            </a:r>
            <a:r>
              <a:rPr lang="ko-KR" altLang="en-US" sz="1000" dirty="0"/>
              <a:t>(</a:t>
            </a:r>
            <a:r>
              <a:rPr lang="ko-KR" altLang="en-US" sz="1000" dirty="0" err="1"/>
              <a:t>조사식처럼</a:t>
            </a:r>
            <a:r>
              <a:rPr lang="ko-KR" altLang="en-US" sz="1000" dirty="0"/>
              <a:t>) 효과적인 코드 진행방식 </a:t>
            </a:r>
            <a:r>
              <a:rPr lang="ko-KR" altLang="en-US" sz="1000" dirty="0" err="1"/>
              <a:t>보기가능</a:t>
            </a:r>
            <a:r>
              <a:rPr lang="ko-KR" altLang="en-US" sz="1000" dirty="0"/>
              <a:t>&lt;기존 체점프로그램과의 </a:t>
            </a:r>
            <a:r>
              <a:rPr lang="ko-KR" altLang="en-US" sz="1000" dirty="0" err="1"/>
              <a:t>차별점</a:t>
            </a:r>
            <a:r>
              <a:rPr lang="ko-KR" altLang="en-US" sz="1000" dirty="0"/>
              <a:t>&gt;</a:t>
            </a:r>
          </a:p>
          <a:p>
            <a:r>
              <a:rPr lang="ko-KR" altLang="en-US" sz="1000" dirty="0"/>
              <a:t>검색_ </a:t>
            </a:r>
            <a:r>
              <a:rPr lang="ko-KR" altLang="en-US" sz="1000" dirty="0" err="1"/>
              <a:t>깃허브</a:t>
            </a:r>
            <a:r>
              <a:rPr lang="ko-KR" altLang="en-US" sz="1000" dirty="0"/>
              <a:t> 구현하기</a:t>
            </a:r>
          </a:p>
          <a:p>
            <a:r>
              <a:rPr lang="ko-KR" altLang="en-US" sz="1000" dirty="0"/>
              <a:t>검색_ 주영이놀리기프로그램</a:t>
            </a:r>
          </a:p>
          <a:p>
            <a:r>
              <a:rPr lang="ko-KR" altLang="en-US" sz="1000" dirty="0" err="1"/>
              <a:t>검색_경매프로그램</a:t>
            </a:r>
            <a:endParaRPr lang="ko-KR" altLang="en-US" sz="10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4068EBF-43C4-E645-9F9E-E4D80012268B}"/>
              </a:ext>
            </a:extLst>
          </p:cNvPr>
          <p:cNvSpPr/>
          <p:nvPr/>
        </p:nvSpPr>
        <p:spPr>
          <a:xfrm>
            <a:off x="2322442" y="1146850"/>
            <a:ext cx="7547113" cy="470898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ko-KR" altLang="en-US" sz="1000" dirty="0"/>
              <a:t>1. 공지, 자유게시판</a:t>
            </a:r>
          </a:p>
          <a:p>
            <a:r>
              <a:rPr lang="ko-KR" altLang="en-US" sz="1000" dirty="0" err="1"/>
              <a:t>루트계정이</a:t>
            </a:r>
            <a:r>
              <a:rPr lang="ko-KR" altLang="en-US" sz="1000" dirty="0"/>
              <a:t> 다른 사용자들이 볼 수 있게 공지를 올릴 수 있는 공지게시판이나 다른 사용자들도 쓸 수 있는 자유게시판</a:t>
            </a:r>
          </a:p>
          <a:p>
            <a:endParaRPr lang="ko-KR" altLang="en-US" sz="1000" dirty="0"/>
          </a:p>
          <a:p>
            <a:r>
              <a:rPr lang="ko-KR" altLang="en-US" sz="1000" dirty="0"/>
              <a:t>2. 패턴기억자동완성</a:t>
            </a:r>
          </a:p>
          <a:p>
            <a:r>
              <a:rPr lang="ko-KR" altLang="en-US" sz="1000" dirty="0"/>
              <a:t>자주 가는 디렉토리나 자주 하는 </a:t>
            </a:r>
            <a:r>
              <a:rPr lang="ko-KR" altLang="en-US" sz="1000" dirty="0" err="1"/>
              <a:t>작업순서를</a:t>
            </a:r>
            <a:r>
              <a:rPr lang="ko-KR" altLang="en-US" sz="1000" dirty="0"/>
              <a:t> 기억했다가 자동으로 실행해주거나 단축키나 커맨드로 설정</a:t>
            </a:r>
          </a:p>
          <a:p>
            <a:endParaRPr lang="ko-KR" altLang="en-US" sz="1000" dirty="0"/>
          </a:p>
          <a:p>
            <a:r>
              <a:rPr lang="ko-KR" altLang="en-US" sz="1000" dirty="0"/>
              <a:t>3. 작업관리자</a:t>
            </a:r>
          </a:p>
          <a:p>
            <a:r>
              <a:rPr lang="ko-KR" altLang="en-US" sz="1000" dirty="0"/>
              <a:t>현재 돌아가는 프로그램 </a:t>
            </a:r>
            <a:r>
              <a:rPr lang="ko-KR" altLang="en-US" sz="1000" dirty="0" err="1"/>
              <a:t>cpu</a:t>
            </a:r>
            <a:r>
              <a:rPr lang="ko-KR" altLang="en-US" sz="1000" dirty="0"/>
              <a:t> 메모리 사용량 보여주고 원하는 프로그램 중지. 악성 의심되는 프로그램도 알려줌</a:t>
            </a:r>
          </a:p>
          <a:p>
            <a:endParaRPr lang="ko-KR" altLang="en-US" sz="1000" dirty="0"/>
          </a:p>
          <a:p>
            <a:r>
              <a:rPr lang="ko-KR" altLang="en-US" sz="1000" dirty="0"/>
              <a:t>4. C IDE</a:t>
            </a:r>
          </a:p>
          <a:p>
            <a:r>
              <a:rPr lang="ko-KR" altLang="en-US" sz="1000" dirty="0"/>
              <a:t>자동 </a:t>
            </a:r>
            <a:r>
              <a:rPr lang="ko-KR" altLang="en-US" sz="1000" dirty="0" err="1"/>
              <a:t>include</a:t>
            </a:r>
            <a:r>
              <a:rPr lang="ko-KR" altLang="en-US" sz="1000" dirty="0"/>
              <a:t>, </a:t>
            </a:r>
            <a:r>
              <a:rPr lang="ko-KR" altLang="en-US" sz="1000" dirty="0" err="1"/>
              <a:t>자료형</a:t>
            </a:r>
            <a:r>
              <a:rPr lang="ko-KR" altLang="en-US" sz="1000" dirty="0"/>
              <a:t> 선택해서 </a:t>
            </a:r>
            <a:r>
              <a:rPr lang="ko-KR" altLang="en-US" sz="1000" dirty="0" err="1"/>
              <a:t>서칭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소팅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자동구현</a:t>
            </a:r>
            <a:r>
              <a:rPr lang="ko-KR" altLang="en-US" sz="1000" dirty="0"/>
              <a:t> 등</a:t>
            </a:r>
          </a:p>
          <a:p>
            <a:endParaRPr lang="ko-KR" altLang="en-US" sz="1000" dirty="0"/>
          </a:p>
          <a:p>
            <a:r>
              <a:rPr lang="ko-KR" altLang="en-US" sz="1000" dirty="0"/>
              <a:t>5. </a:t>
            </a:r>
            <a:r>
              <a:rPr lang="ko-KR" altLang="en-US" sz="1000" dirty="0" err="1"/>
              <a:t>컴팩트뉴싱</a:t>
            </a:r>
            <a:endParaRPr lang="ko-KR" altLang="en-US" sz="1000" dirty="0"/>
          </a:p>
          <a:p>
            <a:r>
              <a:rPr lang="ko-KR" altLang="en-US" sz="1000" dirty="0" err="1"/>
              <a:t>웹연동해서</a:t>
            </a:r>
            <a:r>
              <a:rPr lang="ko-KR" altLang="en-US" sz="1000" dirty="0"/>
              <a:t> </a:t>
            </a:r>
            <a:r>
              <a:rPr lang="ko-KR" altLang="en-US" sz="1000" dirty="0" err="1"/>
              <a:t>html소스만</a:t>
            </a:r>
            <a:r>
              <a:rPr lang="ko-KR" altLang="en-US" sz="1000" dirty="0"/>
              <a:t> 받고, </a:t>
            </a:r>
            <a:r>
              <a:rPr lang="ko-KR" altLang="en-US" sz="1000" dirty="0" err="1"/>
              <a:t>뉴스기사들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중요한내용</a:t>
            </a:r>
            <a:r>
              <a:rPr lang="ko-KR" altLang="en-US" sz="1000" dirty="0"/>
              <a:t>(제목)만 따서 </a:t>
            </a:r>
            <a:r>
              <a:rPr lang="ko-KR" altLang="en-US" sz="1000" dirty="0" err="1"/>
              <a:t>txt리더만</a:t>
            </a:r>
            <a:r>
              <a:rPr lang="ko-KR" altLang="en-US" sz="1000" dirty="0"/>
              <a:t> </a:t>
            </a:r>
            <a:r>
              <a:rPr lang="ko-KR" altLang="en-US" sz="1000" dirty="0" err="1"/>
              <a:t>자원되는</a:t>
            </a:r>
            <a:r>
              <a:rPr lang="ko-KR" altLang="en-US" sz="1000" dirty="0"/>
              <a:t> 기기(mp3같은거)에 맞게 자동으로 </a:t>
            </a:r>
            <a:r>
              <a:rPr lang="ko-KR" altLang="en-US" sz="1000" dirty="0" err="1"/>
              <a:t>캐스팅해주는거</a:t>
            </a:r>
            <a:r>
              <a:rPr lang="ko-KR" altLang="en-US" sz="1000" dirty="0"/>
              <a:t>  (스마트폰 없었으면 개꿀인데)</a:t>
            </a:r>
          </a:p>
          <a:p>
            <a:endParaRPr lang="ko-KR" altLang="en-US" sz="1000" dirty="0"/>
          </a:p>
          <a:p>
            <a:r>
              <a:rPr lang="ko-KR" altLang="en-US" sz="1000" dirty="0"/>
              <a:t>6. 캘린더</a:t>
            </a:r>
          </a:p>
          <a:p>
            <a:endParaRPr lang="ko-KR" altLang="en-US" sz="1000" dirty="0"/>
          </a:p>
          <a:p>
            <a:r>
              <a:rPr lang="ko-KR" altLang="en-US" sz="1000" dirty="0"/>
              <a:t>7. 동굴탐험게임</a:t>
            </a:r>
          </a:p>
          <a:p>
            <a:endParaRPr lang="ko-KR" altLang="en-US" sz="1000" dirty="0"/>
          </a:p>
          <a:p>
            <a:r>
              <a:rPr lang="ko-KR" altLang="en-US" sz="1000" dirty="0"/>
              <a:t>8.뱀게임</a:t>
            </a:r>
          </a:p>
          <a:p>
            <a:endParaRPr lang="ko-KR" altLang="en-US" sz="1000" dirty="0"/>
          </a:p>
          <a:p>
            <a:r>
              <a:rPr lang="ko-KR" altLang="en-US" sz="1000" dirty="0"/>
              <a:t>9. 게임라이브러리 (여러가지 </a:t>
            </a:r>
            <a:r>
              <a:rPr lang="ko-KR" altLang="en-US" sz="1000" dirty="0" err="1"/>
              <a:t>기본게임</a:t>
            </a:r>
            <a:r>
              <a:rPr lang="ko-KR" altLang="en-US" sz="1000" dirty="0"/>
              <a:t>)</a:t>
            </a:r>
          </a:p>
          <a:p>
            <a:endParaRPr lang="ko-KR" altLang="en-US" sz="1000" dirty="0"/>
          </a:p>
          <a:p>
            <a:r>
              <a:rPr lang="ko-KR" altLang="en-US" sz="1000" dirty="0"/>
              <a:t>10. 프로그래밍 학습용 체점프로그램</a:t>
            </a:r>
          </a:p>
          <a:p>
            <a:r>
              <a:rPr lang="ko-KR" altLang="en-US" sz="1000" dirty="0"/>
              <a:t>메모리 측정(라이브러리에 있음)</a:t>
            </a:r>
          </a:p>
          <a:p>
            <a:r>
              <a:rPr lang="ko-KR" altLang="en-US" sz="1000" dirty="0"/>
              <a:t>시간 측정</a:t>
            </a:r>
          </a:p>
          <a:p>
            <a:r>
              <a:rPr lang="ko-KR" altLang="en-US" sz="1000" dirty="0"/>
              <a:t>CUI 베이스 구현</a:t>
            </a:r>
          </a:p>
          <a:p>
            <a:r>
              <a:rPr lang="ko-KR" altLang="en-US" sz="1000" dirty="0" err="1"/>
              <a:t>cc명령어에서</a:t>
            </a:r>
            <a:r>
              <a:rPr lang="ko-KR" altLang="en-US" sz="1000" dirty="0"/>
              <a:t> </a:t>
            </a:r>
            <a:r>
              <a:rPr lang="ko-KR" altLang="en-US" sz="1000" dirty="0" err="1"/>
              <a:t>파이프연산</a:t>
            </a:r>
            <a:r>
              <a:rPr lang="ko-KR" altLang="en-US" sz="1000" dirty="0"/>
              <a:t> 이용해서 코드에서 잘못된 </a:t>
            </a:r>
            <a:r>
              <a:rPr lang="ko-KR" altLang="en-US" sz="1000" dirty="0" err="1"/>
              <a:t>부분표시</a:t>
            </a:r>
            <a:endParaRPr lang="ko-KR" altLang="en-US" sz="1000" dirty="0"/>
          </a:p>
          <a:p>
            <a:r>
              <a:rPr lang="ko-KR" altLang="en-US" sz="1000" dirty="0"/>
              <a:t>순차적 실행으로 변수 </a:t>
            </a:r>
            <a:r>
              <a:rPr lang="ko-KR" altLang="en-US" sz="1000" dirty="0" err="1"/>
              <a:t>값표시해주며</a:t>
            </a:r>
            <a:r>
              <a:rPr lang="ko-KR" altLang="en-US" sz="1000" dirty="0"/>
              <a:t>(</a:t>
            </a:r>
            <a:r>
              <a:rPr lang="ko-KR" altLang="en-US" sz="1000" dirty="0" err="1"/>
              <a:t>조사식처럼</a:t>
            </a:r>
            <a:r>
              <a:rPr lang="ko-KR" altLang="en-US" sz="1000" dirty="0"/>
              <a:t>) 효과적인 코드 진행방식 </a:t>
            </a:r>
            <a:r>
              <a:rPr lang="ko-KR" altLang="en-US" sz="1000" dirty="0" err="1"/>
              <a:t>보기가능</a:t>
            </a:r>
            <a:r>
              <a:rPr lang="ko-KR" altLang="en-US" sz="1000" dirty="0"/>
              <a:t>&lt;기존 체점프로그램과의 </a:t>
            </a:r>
            <a:r>
              <a:rPr lang="ko-KR" altLang="en-US" sz="1000" dirty="0" err="1"/>
              <a:t>차별점</a:t>
            </a:r>
            <a:r>
              <a:rPr lang="ko-KR" altLang="en-US" sz="10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128451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-1" y="0"/>
            <a:ext cx="11688417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>
                <a:solidFill>
                  <a:srgbClr val="FF0000"/>
                </a:solidFill>
              </a:rPr>
              <a:t>Requirements Analysis</a:t>
            </a:r>
            <a:r>
              <a:rPr kumimoji="1" lang="en-US" altLang="ko-KR" sz="3600" dirty="0"/>
              <a:t> 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4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EA78F54-0011-184C-9E10-1225B9399864}"/>
              </a:ext>
            </a:extLst>
          </p:cNvPr>
          <p:cNvSpPr/>
          <p:nvPr/>
        </p:nvSpPr>
        <p:spPr>
          <a:xfrm>
            <a:off x="3048000" y="2274838"/>
            <a:ext cx="6096000" cy="230832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r>
              <a:rPr lang="ko-KR" altLang="en-US" dirty="0"/>
              <a:t>10. 프로그래밍 학습용 체점프로그램</a:t>
            </a:r>
          </a:p>
          <a:p>
            <a:r>
              <a:rPr lang="ko-KR" altLang="en-US" dirty="0"/>
              <a:t>메모리 측정(라이브러리에 있음)</a:t>
            </a:r>
          </a:p>
          <a:p>
            <a:r>
              <a:rPr lang="ko-KR" altLang="en-US" dirty="0"/>
              <a:t>시간 측정</a:t>
            </a:r>
          </a:p>
          <a:p>
            <a:r>
              <a:rPr lang="ko-KR" altLang="en-US" dirty="0"/>
              <a:t>CUI 베이스 구현</a:t>
            </a:r>
          </a:p>
          <a:p>
            <a:r>
              <a:rPr lang="ko-KR" altLang="en-US" dirty="0" err="1"/>
              <a:t>cc명령어에서</a:t>
            </a:r>
            <a:r>
              <a:rPr lang="ko-KR" altLang="en-US" dirty="0"/>
              <a:t> </a:t>
            </a:r>
            <a:r>
              <a:rPr lang="ko-KR" altLang="en-US" dirty="0" err="1"/>
              <a:t>파이프연산</a:t>
            </a:r>
            <a:r>
              <a:rPr lang="ko-KR" altLang="en-US" dirty="0"/>
              <a:t> 이용해서 코드에서 잘못된 </a:t>
            </a:r>
            <a:r>
              <a:rPr lang="ko-KR" altLang="en-US" dirty="0" err="1"/>
              <a:t>부분표시</a:t>
            </a:r>
            <a:endParaRPr lang="ko-KR" altLang="en-US" dirty="0"/>
          </a:p>
          <a:p>
            <a:r>
              <a:rPr lang="ko-KR" altLang="en-US" dirty="0"/>
              <a:t>순차적 실행으로 변수 </a:t>
            </a:r>
            <a:r>
              <a:rPr lang="ko-KR" altLang="en-US" dirty="0" err="1"/>
              <a:t>값표시해주며</a:t>
            </a:r>
            <a:r>
              <a:rPr lang="ko-KR" altLang="en-US" dirty="0"/>
              <a:t>(</a:t>
            </a:r>
            <a:r>
              <a:rPr lang="ko-KR" altLang="en-US" dirty="0" err="1"/>
              <a:t>조사식처럼</a:t>
            </a:r>
            <a:r>
              <a:rPr lang="ko-KR" altLang="en-US" dirty="0"/>
              <a:t>) 효과적인 코드 진행방식 </a:t>
            </a:r>
            <a:r>
              <a:rPr lang="ko-KR" altLang="en-US" dirty="0" err="1"/>
              <a:t>보기가능</a:t>
            </a:r>
            <a:r>
              <a:rPr lang="ko-KR" altLang="en-US" dirty="0"/>
              <a:t>&lt;기존 체점프로그램과의 </a:t>
            </a:r>
            <a:r>
              <a:rPr lang="ko-KR" altLang="en-US" dirty="0" err="1"/>
              <a:t>차별점</a:t>
            </a:r>
            <a:r>
              <a:rPr lang="ko-KR" altLang="en-US" dirty="0"/>
              <a:t>&gt;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944E06F-A103-8E4A-BCE7-A09165C2FF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7528" y="2274838"/>
            <a:ext cx="1593358" cy="1633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-1" y="0"/>
            <a:ext cx="11688417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>
                <a:solidFill>
                  <a:srgbClr val="FF0000"/>
                </a:solidFill>
              </a:rPr>
              <a:t>Design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5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DBB07684-200D-D54E-AC03-0AF5AB16C781}"/>
              </a:ext>
            </a:extLst>
          </p:cNvPr>
          <p:cNvSpPr/>
          <p:nvPr/>
        </p:nvSpPr>
        <p:spPr>
          <a:xfrm>
            <a:off x="2365513" y="2686332"/>
            <a:ext cx="1948070" cy="9740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/>
              <a:t>Start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589D8A-A64A-414B-8ADE-9D1F03EF5CBD}"/>
              </a:ext>
            </a:extLst>
          </p:cNvPr>
          <p:cNvSpPr/>
          <p:nvPr/>
        </p:nvSpPr>
        <p:spPr>
          <a:xfrm>
            <a:off x="4972877" y="2686332"/>
            <a:ext cx="1948070" cy="9740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 err="1"/>
              <a:t>FileSetting</a:t>
            </a:r>
            <a:endParaRPr kumimoji="1" lang="en-US" altLang="ko-KR" sz="24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62451C7F-8EB9-114E-8465-A3792AF11E71}"/>
              </a:ext>
            </a:extLst>
          </p:cNvPr>
          <p:cNvSpPr/>
          <p:nvPr/>
        </p:nvSpPr>
        <p:spPr>
          <a:xfrm>
            <a:off x="7580241" y="2686332"/>
            <a:ext cx="1948070" cy="9740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2400" dirty="0"/>
              <a:t>Executing</a:t>
            </a:r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8CD5E66-C676-C042-BF46-6BBFCD7947AE}"/>
              </a:ext>
            </a:extLst>
          </p:cNvPr>
          <p:cNvCxnSpPr>
            <a:stCxn id="2" idx="3"/>
            <a:endCxn id="8" idx="1"/>
          </p:cNvCxnSpPr>
          <p:nvPr/>
        </p:nvCxnSpPr>
        <p:spPr>
          <a:xfrm>
            <a:off x="4313583" y="3173349"/>
            <a:ext cx="6592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3A04C636-8502-B74E-9CE1-5986D9D754EA}"/>
              </a:ext>
            </a:extLst>
          </p:cNvPr>
          <p:cNvCxnSpPr>
            <a:stCxn id="8" idx="3"/>
            <a:endCxn id="10" idx="1"/>
          </p:cNvCxnSpPr>
          <p:nvPr/>
        </p:nvCxnSpPr>
        <p:spPr>
          <a:xfrm>
            <a:off x="6920947" y="3173349"/>
            <a:ext cx="65929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131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-1" y="0"/>
            <a:ext cx="11688417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>
                <a:solidFill>
                  <a:srgbClr val="FF0000"/>
                </a:solidFill>
              </a:rPr>
              <a:t>Design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6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sp>
        <p:nvSpPr>
          <p:cNvPr id="3" name="사각형 설명선[R] 2">
            <a:extLst>
              <a:ext uri="{FF2B5EF4-FFF2-40B4-BE49-F238E27FC236}">
                <a16:creationId xmlns:a16="http://schemas.microsoft.com/office/drawing/2014/main" id="{F3D94285-C47C-DB4D-9717-E91418B0BAFD}"/>
              </a:ext>
            </a:extLst>
          </p:cNvPr>
          <p:cNvSpPr/>
          <p:nvPr/>
        </p:nvSpPr>
        <p:spPr>
          <a:xfrm>
            <a:off x="7394714" y="1192695"/>
            <a:ext cx="2961861" cy="1292087"/>
          </a:xfrm>
          <a:prstGeom prst="wedgeRectCallout">
            <a:avLst>
              <a:gd name="adj1" fmla="val -69826"/>
              <a:gd name="adj2" fmla="val 7788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File System</a:t>
            </a:r>
            <a:endParaRPr kumimoji="1" lang="ko-KR" altLang="en-US" dirty="0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B7BB3594-6DFE-4944-A54A-0A2891F29E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488" y="2898222"/>
            <a:ext cx="1016000" cy="1041400"/>
          </a:xfrm>
          <a:prstGeom prst="rect">
            <a:avLst/>
          </a:prstGeom>
        </p:spPr>
      </p:pic>
      <p:sp>
        <p:nvSpPr>
          <p:cNvPr id="15" name="사각형 설명선[R] 14">
            <a:extLst>
              <a:ext uri="{FF2B5EF4-FFF2-40B4-BE49-F238E27FC236}">
                <a16:creationId xmlns:a16="http://schemas.microsoft.com/office/drawing/2014/main" id="{681E2C98-83F6-BE49-BFD0-C9C5B9F79420}"/>
              </a:ext>
            </a:extLst>
          </p:cNvPr>
          <p:cNvSpPr/>
          <p:nvPr/>
        </p:nvSpPr>
        <p:spPr>
          <a:xfrm>
            <a:off x="1659914" y="1192695"/>
            <a:ext cx="2961861" cy="1292087"/>
          </a:xfrm>
          <a:prstGeom prst="wedgeRectCallout">
            <a:avLst>
              <a:gd name="adj1" fmla="val 62389"/>
              <a:gd name="adj2" fmla="val 7634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Data Structure</a:t>
            </a:r>
            <a:endParaRPr kumimoji="1" lang="ko-KR" altLang="en-US" dirty="0"/>
          </a:p>
        </p:txBody>
      </p:sp>
      <p:sp>
        <p:nvSpPr>
          <p:cNvPr id="16" name="사각형 설명선[R] 15">
            <a:extLst>
              <a:ext uri="{FF2B5EF4-FFF2-40B4-BE49-F238E27FC236}">
                <a16:creationId xmlns:a16="http://schemas.microsoft.com/office/drawing/2014/main" id="{981E2A3D-589D-E347-B419-C8A869E5E9EA}"/>
              </a:ext>
            </a:extLst>
          </p:cNvPr>
          <p:cNvSpPr/>
          <p:nvPr/>
        </p:nvSpPr>
        <p:spPr>
          <a:xfrm>
            <a:off x="1722862" y="4030879"/>
            <a:ext cx="2961861" cy="1292087"/>
          </a:xfrm>
          <a:prstGeom prst="wedgeRectCallout">
            <a:avLst>
              <a:gd name="adj1" fmla="val 71114"/>
              <a:gd name="adj2" fmla="val -42116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Signal, terminal driver setting,</a:t>
            </a:r>
          </a:p>
          <a:p>
            <a:pPr algn="ctr"/>
            <a:r>
              <a:rPr kumimoji="1" lang="en-US" altLang="ko-KR" dirty="0"/>
              <a:t>Curses, pipe</a:t>
            </a:r>
          </a:p>
        </p:txBody>
      </p:sp>
      <p:sp>
        <p:nvSpPr>
          <p:cNvPr id="17" name="사각형 설명선[R] 16">
            <a:extLst>
              <a:ext uri="{FF2B5EF4-FFF2-40B4-BE49-F238E27FC236}">
                <a16:creationId xmlns:a16="http://schemas.microsoft.com/office/drawing/2014/main" id="{E1BA3E14-19E9-8A40-8DF6-5B188071C1FA}"/>
              </a:ext>
            </a:extLst>
          </p:cNvPr>
          <p:cNvSpPr/>
          <p:nvPr/>
        </p:nvSpPr>
        <p:spPr>
          <a:xfrm>
            <a:off x="7394713" y="4030878"/>
            <a:ext cx="2961861" cy="1292087"/>
          </a:xfrm>
          <a:prstGeom prst="wedgeRectCallout">
            <a:avLst>
              <a:gd name="adj1" fmla="val -70497"/>
              <a:gd name="adj2" fmla="val -4827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dirty="0"/>
              <a:t>Exec, File Control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83173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5" grpId="0" animBg="1"/>
      <p:bldP spid="16" grpId="0" animBg="1"/>
      <p:bldP spid="1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-1" y="0"/>
            <a:ext cx="11688417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>
                <a:solidFill>
                  <a:srgbClr val="FF0000"/>
                </a:solidFill>
              </a:rPr>
              <a:t>Programming/Testing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7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5D8B9AC2-FBEC-044A-9741-C0D3C2B97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2461" y="867471"/>
            <a:ext cx="5172278" cy="526773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2A068A9-60D2-1B41-A3E0-F776064346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2383" y="2821890"/>
            <a:ext cx="24638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63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DC84004-8CAC-AE43-95EF-D7F6414484AA}"/>
              </a:ext>
            </a:extLst>
          </p:cNvPr>
          <p:cNvSpPr txBox="1"/>
          <p:nvPr/>
        </p:nvSpPr>
        <p:spPr>
          <a:xfrm>
            <a:off x="-1" y="0"/>
            <a:ext cx="11688417" cy="64633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r>
              <a:rPr kumimoji="1" lang="en-US" altLang="ko-KR" sz="3600" dirty="0"/>
              <a:t>OSP:~ KNU $ ./Solomon </a:t>
            </a:r>
            <a:r>
              <a:rPr kumimoji="1" lang="en-US" altLang="ko-KR" sz="3600" dirty="0">
                <a:solidFill>
                  <a:srgbClr val="FF0000"/>
                </a:solidFill>
              </a:rPr>
              <a:t>Programming/Testing</a:t>
            </a:r>
            <a:endParaRPr kumimoji="1" lang="ko-KR" altLang="en-US" sz="3600" dirty="0">
              <a:solidFill>
                <a:srgbClr val="FF0000"/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05BD84-B1D7-DB45-AE3C-49C87890A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CB7791-D292-6E42-AA8A-83FF45661D1C}" type="slidenum">
              <a:rPr kumimoji="1" lang="ko-KR" altLang="en-US" smtClean="0"/>
              <a:t>8</a:t>
            </a:fld>
            <a:endParaRPr kumimoji="1" lang="ko-KR" altLang="en-US" dirty="0"/>
          </a:p>
        </p:txBody>
      </p:sp>
      <p:sp>
        <p:nvSpPr>
          <p:cNvPr id="6" name="날짜 개체 틀 5">
            <a:extLst>
              <a:ext uri="{FF2B5EF4-FFF2-40B4-BE49-F238E27FC236}">
                <a16:creationId xmlns:a16="http://schemas.microsoft.com/office/drawing/2014/main" id="{AA6ED6D9-E7CA-3C41-B63F-A601DFD8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3F1A5-E991-BE48-B375-E74FE80A9112}" type="datetime6">
              <a:rPr kumimoji="1" lang="ko-KR" altLang="en-US" smtClean="0"/>
              <a:t>2018년 6월</a:t>
            </a:fld>
            <a:endParaRPr kumimoji="1" lang="ko-KR" altLang="en-US" dirty="0"/>
          </a:p>
        </p:txBody>
      </p:sp>
      <p:sp>
        <p:nvSpPr>
          <p:cNvPr id="7" name="바닥글 개체 틀 6">
            <a:extLst>
              <a:ext uri="{FF2B5EF4-FFF2-40B4-BE49-F238E27FC236}">
                <a16:creationId xmlns:a16="http://schemas.microsoft.com/office/drawing/2014/main" id="{9E4D9210-202B-6943-B0CF-6EFBAE0C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kumimoji="1" lang="en" altLang="ko-KR" dirty="0"/>
              <a:t>Open Source Programming : KNU Group</a:t>
            </a:r>
            <a:endParaRPr kumimoji="1" lang="ko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76F3C6F-2228-CC42-AEF9-47193E9DF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1424" y="6368980"/>
            <a:ext cx="339863" cy="3398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22C83E7-2A28-6C49-BEAB-43E6E7719E8F}"/>
              </a:ext>
            </a:extLst>
          </p:cNvPr>
          <p:cNvSpPr txBox="1"/>
          <p:nvPr/>
        </p:nvSpPr>
        <p:spPr>
          <a:xfrm>
            <a:off x="430696" y="1641054"/>
            <a:ext cx="7215808" cy="3139321"/>
          </a:xfrm>
          <a:prstGeom prst="rect">
            <a:avLst/>
          </a:prstGeom>
          <a:noFill/>
        </p:spPr>
        <p:txBody>
          <a:bodyPr wrap="square" lIns="90000" rtlCol="0">
            <a:spAutoFit/>
          </a:bodyPr>
          <a:lstStyle/>
          <a:p>
            <a:pPr algn="l"/>
            <a:r>
              <a:rPr kumimoji="1" lang="en-US" altLang="ko-KR" dirty="0"/>
              <a:t>&gt;&gt;&gt; beta0.1 add </a:t>
            </a:r>
            <a:r>
              <a:rPr kumimoji="1" lang="en-US" altLang="ko-KR" dirty="0" err="1"/>
              <a:t>usetLib</a:t>
            </a:r>
            <a:endParaRPr kumimoji="1" lang="en-US" altLang="ko-KR" dirty="0"/>
          </a:p>
          <a:p>
            <a:pPr algn="l"/>
            <a:r>
              <a:rPr kumimoji="1" lang="en-US" altLang="ko-KR" dirty="0"/>
              <a:t>&gt;&gt;&gt; beta0.11 ..</a:t>
            </a:r>
          </a:p>
          <a:p>
            <a:pPr algn="l"/>
            <a:r>
              <a:rPr kumimoji="1" lang="en-US" altLang="ko-KR" dirty="0"/>
              <a:t>..</a:t>
            </a:r>
          </a:p>
          <a:p>
            <a:pPr algn="l"/>
            <a:r>
              <a:rPr kumimoji="1" lang="en-US" altLang="ko-KR" dirty="0"/>
              <a:t>&gt;&gt;&gt; beta0.2 Basic Exoskeleton</a:t>
            </a:r>
          </a:p>
          <a:p>
            <a:pPr algn="l"/>
            <a:r>
              <a:rPr kumimoji="1" lang="en-US" altLang="ko-KR" dirty="0"/>
              <a:t>&gt;&gt;&gt; beta0.3 Big 3 Screen Interface</a:t>
            </a:r>
          </a:p>
          <a:p>
            <a:pPr algn="l"/>
            <a:r>
              <a:rPr kumimoji="1" lang="en-US" altLang="ko-KR" dirty="0"/>
              <a:t>..</a:t>
            </a:r>
          </a:p>
          <a:p>
            <a:pPr algn="l"/>
            <a:r>
              <a:rPr kumimoji="1" lang="en-US" altLang="ko-KR" dirty="0"/>
              <a:t>&gt;&gt;&gt; beta0.7 File Path Setting</a:t>
            </a:r>
          </a:p>
          <a:p>
            <a:pPr algn="l"/>
            <a:r>
              <a:rPr kumimoji="1" lang="en-US" altLang="ko-KR" dirty="0"/>
              <a:t>..</a:t>
            </a:r>
          </a:p>
          <a:p>
            <a:pPr algn="l"/>
            <a:r>
              <a:rPr kumimoji="1" lang="en-US" altLang="ko-KR" dirty="0"/>
              <a:t>&gt;&gt;&gt; beta0.9 Executing and Forking</a:t>
            </a:r>
          </a:p>
          <a:p>
            <a:pPr algn="l"/>
            <a:r>
              <a:rPr kumimoji="1" lang="en-US" altLang="ko-KR" dirty="0"/>
              <a:t>..</a:t>
            </a:r>
          </a:p>
          <a:p>
            <a:pPr algn="l"/>
            <a:r>
              <a:rPr kumimoji="1" lang="en-US" altLang="ko-KR" dirty="0"/>
              <a:t>&gt;&gt;&gt; Solomon_1.0</a:t>
            </a:r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44877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lIns="90000" rtlCol="0">
        <a:spAutoFit/>
      </a:bodyPr>
      <a:lstStyle>
        <a:defPPr algn="l">
          <a:defRPr kumimoj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84</TotalTime>
  <Words>755</Words>
  <Application>Microsoft Macintosh PowerPoint</Application>
  <PresentationFormat>와이드스크린</PresentationFormat>
  <Paragraphs>145</Paragraphs>
  <Slides>12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5060 dm</dc:creator>
  <cp:lastModifiedBy>5060 dm</cp:lastModifiedBy>
  <cp:revision>9</cp:revision>
  <dcterms:created xsi:type="dcterms:W3CDTF">2018-06-20T17:11:40Z</dcterms:created>
  <dcterms:modified xsi:type="dcterms:W3CDTF">2018-06-20T18:37:17Z</dcterms:modified>
</cp:coreProperties>
</file>

<file path=docProps/thumbnail.jpeg>
</file>